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425" r:id="rId3"/>
    <p:sldId id="427" r:id="rId4"/>
    <p:sldId id="437" r:id="rId5"/>
    <p:sldId id="438" r:id="rId6"/>
    <p:sldId id="428" r:id="rId7"/>
    <p:sldId id="435" r:id="rId8"/>
    <p:sldId id="429" r:id="rId9"/>
    <p:sldId id="434" r:id="rId10"/>
    <p:sldId id="436" r:id="rId11"/>
    <p:sldId id="430" r:id="rId12"/>
    <p:sldId id="431" r:id="rId13"/>
    <p:sldId id="432" r:id="rId14"/>
    <p:sldId id="439" r:id="rId15"/>
    <p:sldId id="426" r:id="rId16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F9E3D3"/>
    <a:srgbClr val="BFE1FF"/>
    <a:srgbClr val="B5CA82"/>
    <a:srgbClr val="91AC6B"/>
    <a:srgbClr val="41BEFF"/>
    <a:srgbClr val="0099FF"/>
    <a:srgbClr val="CA213F"/>
    <a:srgbClr val="E5341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7"/>
    <p:restoredTop sz="94719"/>
  </p:normalViewPr>
  <p:slideViewPr>
    <p:cSldViewPr snapToGrid="0">
      <p:cViewPr varScale="1">
        <p:scale>
          <a:sx n="105" d="100"/>
          <a:sy n="105" d="100"/>
        </p:scale>
        <p:origin x="213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9A28D-9C4E-2943-9467-4EEBDAC6D312}" type="doc">
      <dgm:prSet loTypeId="urn:microsoft.com/office/officeart/2005/8/layout/radial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36E4B87-A401-D040-9185-7A7B711888AC}">
      <dgm:prSet phldrT="[Text]"/>
      <dgm:spPr/>
      <dgm:t>
        <a:bodyPr/>
        <a:lstStyle/>
        <a:p>
          <a:r>
            <a:rPr lang="en-GB" dirty="0"/>
            <a:t>Augmented Reality</a:t>
          </a:r>
        </a:p>
      </dgm:t>
    </dgm:pt>
    <dgm:pt modelId="{C0182116-DFA5-534C-BD7C-7729224950E9}" type="parTrans" cxnId="{90F7F41B-CBE2-174C-A1E3-660E2114438D}">
      <dgm:prSet/>
      <dgm:spPr/>
      <dgm:t>
        <a:bodyPr/>
        <a:lstStyle/>
        <a:p>
          <a:endParaRPr lang="en-GB"/>
        </a:p>
      </dgm:t>
    </dgm:pt>
    <dgm:pt modelId="{B13CA201-A852-4543-99F8-3374CE9613AA}" type="sibTrans" cxnId="{90F7F41B-CBE2-174C-A1E3-660E2114438D}">
      <dgm:prSet/>
      <dgm:spPr/>
      <dgm:t>
        <a:bodyPr/>
        <a:lstStyle/>
        <a:p>
          <a:endParaRPr lang="en-GB"/>
        </a:p>
      </dgm:t>
    </dgm:pt>
    <dgm:pt modelId="{C36399D4-E6D1-BB4D-A670-6070F7477D36}">
      <dgm:prSet phldrT="[Text]"/>
      <dgm:spPr/>
      <dgm:t>
        <a:bodyPr/>
        <a:lstStyle/>
        <a:p>
          <a:r>
            <a:rPr lang="en-GB" dirty="0"/>
            <a:t>Science Education</a:t>
          </a:r>
        </a:p>
      </dgm:t>
    </dgm:pt>
    <dgm:pt modelId="{798E6CFE-567D-7D4A-BB1B-08067F143238}" type="parTrans" cxnId="{66DB56F3-7523-3A4E-8511-6B3A00F57881}">
      <dgm:prSet/>
      <dgm:spPr/>
      <dgm:t>
        <a:bodyPr/>
        <a:lstStyle/>
        <a:p>
          <a:endParaRPr lang="en-GB"/>
        </a:p>
      </dgm:t>
    </dgm:pt>
    <dgm:pt modelId="{86272B43-3FCB-D64B-9DC2-DD33C6781C65}" type="sibTrans" cxnId="{66DB56F3-7523-3A4E-8511-6B3A00F57881}">
      <dgm:prSet/>
      <dgm:spPr/>
      <dgm:t>
        <a:bodyPr/>
        <a:lstStyle/>
        <a:p>
          <a:endParaRPr lang="en-GB"/>
        </a:p>
      </dgm:t>
    </dgm:pt>
    <dgm:pt modelId="{594FA08B-2DB2-B04A-99CB-40F4B5755D4A}">
      <dgm:prSet phldrT="[Text]"/>
      <dgm:spPr/>
      <dgm:t>
        <a:bodyPr/>
        <a:lstStyle/>
        <a:p>
          <a:r>
            <a:rPr lang="en-GB" dirty="0"/>
            <a:t>Reading and Literacy Skills</a:t>
          </a:r>
        </a:p>
      </dgm:t>
    </dgm:pt>
    <dgm:pt modelId="{A4288C8F-76D8-D04C-80BF-BD828F53C337}" type="parTrans" cxnId="{C99AA63F-8ED2-A04F-BF0E-6C08FE8E42D2}">
      <dgm:prSet/>
      <dgm:spPr/>
      <dgm:t>
        <a:bodyPr/>
        <a:lstStyle/>
        <a:p>
          <a:endParaRPr lang="en-GB"/>
        </a:p>
      </dgm:t>
    </dgm:pt>
    <dgm:pt modelId="{CDEDF22F-4D79-A74C-8A2D-88C46C447281}" type="sibTrans" cxnId="{C99AA63F-8ED2-A04F-BF0E-6C08FE8E42D2}">
      <dgm:prSet/>
      <dgm:spPr/>
      <dgm:t>
        <a:bodyPr/>
        <a:lstStyle/>
        <a:p>
          <a:endParaRPr lang="en-GB"/>
        </a:p>
      </dgm:t>
    </dgm:pt>
    <dgm:pt modelId="{D9857777-41A8-AD42-9BF2-DBAA2FF600E6}">
      <dgm:prSet phldrT="[Text]"/>
      <dgm:spPr/>
      <dgm:t>
        <a:bodyPr/>
        <a:lstStyle/>
        <a:p>
          <a:r>
            <a:rPr lang="en-GB" dirty="0"/>
            <a:t>Mathematic Education</a:t>
          </a:r>
        </a:p>
      </dgm:t>
    </dgm:pt>
    <dgm:pt modelId="{D419299B-DCBB-A840-955E-ED2131379F60}" type="parTrans" cxnId="{D418EAC2-272D-E14D-B320-5C91F7342802}">
      <dgm:prSet/>
      <dgm:spPr/>
      <dgm:t>
        <a:bodyPr/>
        <a:lstStyle/>
        <a:p>
          <a:endParaRPr lang="en-GB"/>
        </a:p>
      </dgm:t>
    </dgm:pt>
    <dgm:pt modelId="{FB456F34-7CDE-CD46-A31F-C2A3BD9EDDF3}" type="sibTrans" cxnId="{D418EAC2-272D-E14D-B320-5C91F7342802}">
      <dgm:prSet/>
      <dgm:spPr/>
      <dgm:t>
        <a:bodyPr/>
        <a:lstStyle/>
        <a:p>
          <a:endParaRPr lang="en-GB"/>
        </a:p>
      </dgm:t>
    </dgm:pt>
    <dgm:pt modelId="{C05D168A-7FB6-2B44-B70D-8DDAF2DDB0F7}">
      <dgm:prSet phldrT="[Text]"/>
      <dgm:spPr/>
      <dgm:t>
        <a:bodyPr/>
        <a:lstStyle/>
        <a:p>
          <a:r>
            <a:rPr lang="en-GB" dirty="0"/>
            <a:t>Special Education</a:t>
          </a:r>
        </a:p>
      </dgm:t>
    </dgm:pt>
    <dgm:pt modelId="{A1548676-1D67-4349-A7CE-69E338B5D1C2}" type="parTrans" cxnId="{FF33D04C-59EF-4244-B45B-1909980214E6}">
      <dgm:prSet/>
      <dgm:spPr/>
      <dgm:t>
        <a:bodyPr/>
        <a:lstStyle/>
        <a:p>
          <a:endParaRPr lang="en-GB"/>
        </a:p>
      </dgm:t>
    </dgm:pt>
    <dgm:pt modelId="{E57040C8-6702-BC46-AD0E-BC5E2AABD9DF}" type="sibTrans" cxnId="{FF33D04C-59EF-4244-B45B-1909980214E6}">
      <dgm:prSet/>
      <dgm:spPr/>
      <dgm:t>
        <a:bodyPr/>
        <a:lstStyle/>
        <a:p>
          <a:endParaRPr lang="en-GB"/>
        </a:p>
      </dgm:t>
    </dgm:pt>
    <dgm:pt modelId="{835F950E-CCCD-7042-8212-62FA5403D27B}">
      <dgm:prSet phldrT="[Text]"/>
      <dgm:spPr/>
      <dgm:t>
        <a:bodyPr/>
        <a:lstStyle/>
        <a:p>
          <a:r>
            <a:rPr lang="en-GB" dirty="0"/>
            <a:t>Teacher' and Parents' Perception</a:t>
          </a:r>
        </a:p>
      </dgm:t>
    </dgm:pt>
    <dgm:pt modelId="{A4336664-3760-EE40-A2CA-5B6F651CC03F}" type="parTrans" cxnId="{9A548C09-8200-204A-82A8-91D27C71B640}">
      <dgm:prSet/>
      <dgm:spPr/>
      <dgm:t>
        <a:bodyPr/>
        <a:lstStyle/>
        <a:p>
          <a:endParaRPr lang="en-GB"/>
        </a:p>
      </dgm:t>
    </dgm:pt>
    <dgm:pt modelId="{97E37BBC-D8C6-7743-99EE-BEECD3515CBC}" type="sibTrans" cxnId="{9A548C09-8200-204A-82A8-91D27C71B640}">
      <dgm:prSet/>
      <dgm:spPr/>
      <dgm:t>
        <a:bodyPr/>
        <a:lstStyle/>
        <a:p>
          <a:endParaRPr lang="en-GB"/>
        </a:p>
      </dgm:t>
    </dgm:pt>
    <dgm:pt modelId="{9E33156F-CEE0-A442-B953-3093B07DB567}">
      <dgm:prSet phldrT="[Text]"/>
      <dgm:spPr/>
      <dgm:t>
        <a:bodyPr/>
        <a:lstStyle/>
        <a:p>
          <a:r>
            <a:rPr lang="en-GB" dirty="0"/>
            <a:t>History/ Social Science Education</a:t>
          </a:r>
        </a:p>
      </dgm:t>
    </dgm:pt>
    <dgm:pt modelId="{B599B628-2879-8444-B70B-9DC1884B2620}" type="parTrans" cxnId="{D49A1CD4-7ED3-B64D-AADF-03C282F6518A}">
      <dgm:prSet/>
      <dgm:spPr/>
      <dgm:t>
        <a:bodyPr/>
        <a:lstStyle/>
        <a:p>
          <a:endParaRPr lang="en-GB"/>
        </a:p>
      </dgm:t>
    </dgm:pt>
    <dgm:pt modelId="{6AD5C3B4-CBC6-B546-92AA-74591501E494}" type="sibTrans" cxnId="{D49A1CD4-7ED3-B64D-AADF-03C282F6518A}">
      <dgm:prSet/>
      <dgm:spPr/>
      <dgm:t>
        <a:bodyPr/>
        <a:lstStyle/>
        <a:p>
          <a:endParaRPr lang="en-GB"/>
        </a:p>
      </dgm:t>
    </dgm:pt>
    <dgm:pt modelId="{4064A171-E5F1-774D-AEDE-F4342615375D}">
      <dgm:prSet phldrT="[Text]"/>
      <dgm:spPr/>
      <dgm:t>
        <a:bodyPr/>
        <a:lstStyle/>
        <a:p>
          <a:r>
            <a:rPr lang="en-GB" dirty="0"/>
            <a:t>Language Education</a:t>
          </a:r>
        </a:p>
      </dgm:t>
    </dgm:pt>
    <dgm:pt modelId="{F01AB62D-9EF5-6B49-973C-BBE402620FDF}" type="parTrans" cxnId="{E65AA9F7-00E1-FC4A-86FE-C26541A06AD3}">
      <dgm:prSet/>
      <dgm:spPr/>
      <dgm:t>
        <a:bodyPr/>
        <a:lstStyle/>
        <a:p>
          <a:endParaRPr lang="en-GB"/>
        </a:p>
      </dgm:t>
    </dgm:pt>
    <dgm:pt modelId="{79F9BC50-8DBB-8C47-A9B4-E5FDFA88DCAF}" type="sibTrans" cxnId="{E65AA9F7-00E1-FC4A-86FE-C26541A06AD3}">
      <dgm:prSet/>
      <dgm:spPr/>
      <dgm:t>
        <a:bodyPr/>
        <a:lstStyle/>
        <a:p>
          <a:endParaRPr lang="en-GB"/>
        </a:p>
      </dgm:t>
    </dgm:pt>
    <dgm:pt modelId="{4A088E32-D1B7-7945-B107-850AEE75A19A}" type="pres">
      <dgm:prSet presAssocID="{2589A28D-9C4E-2943-9467-4EEBDAC6D3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CFF08-D36E-CA4C-B211-7477B57D123D}" type="pres">
      <dgm:prSet presAssocID="{636E4B87-A401-D040-9185-7A7B711888AC}" presName="centerShape" presStyleLbl="node0" presStyleIdx="0" presStyleCnt="1"/>
      <dgm:spPr/>
    </dgm:pt>
    <dgm:pt modelId="{197BB7A1-7901-6D4B-AA64-915E011C6BBC}" type="pres">
      <dgm:prSet presAssocID="{798E6CFE-567D-7D4A-BB1B-08067F143238}" presName="Name9" presStyleLbl="parChTrans1D2" presStyleIdx="0" presStyleCnt="7"/>
      <dgm:spPr/>
    </dgm:pt>
    <dgm:pt modelId="{2FD68226-CE09-A742-BC42-7196D13F7A51}" type="pres">
      <dgm:prSet presAssocID="{798E6CFE-567D-7D4A-BB1B-08067F143238}" presName="connTx" presStyleLbl="parChTrans1D2" presStyleIdx="0" presStyleCnt="7"/>
      <dgm:spPr/>
    </dgm:pt>
    <dgm:pt modelId="{AA4A6541-F067-9F41-B47D-6459E3BD07CE}" type="pres">
      <dgm:prSet presAssocID="{C36399D4-E6D1-BB4D-A670-6070F7477D36}" presName="node" presStyleLbl="node1" presStyleIdx="0" presStyleCnt="7">
        <dgm:presLayoutVars>
          <dgm:bulletEnabled val="1"/>
        </dgm:presLayoutVars>
      </dgm:prSet>
      <dgm:spPr/>
    </dgm:pt>
    <dgm:pt modelId="{AC9E3D33-A7EA-FD4D-83A8-F409F1F61A50}" type="pres">
      <dgm:prSet presAssocID="{A4288C8F-76D8-D04C-80BF-BD828F53C337}" presName="Name9" presStyleLbl="parChTrans1D2" presStyleIdx="1" presStyleCnt="7"/>
      <dgm:spPr/>
    </dgm:pt>
    <dgm:pt modelId="{E0747AF6-B327-1E44-90C8-B4307D536AC0}" type="pres">
      <dgm:prSet presAssocID="{A4288C8F-76D8-D04C-80BF-BD828F53C337}" presName="connTx" presStyleLbl="parChTrans1D2" presStyleIdx="1" presStyleCnt="7"/>
      <dgm:spPr/>
    </dgm:pt>
    <dgm:pt modelId="{9B21D8F0-EB27-D84B-B039-58295021AD56}" type="pres">
      <dgm:prSet presAssocID="{594FA08B-2DB2-B04A-99CB-40F4B5755D4A}" presName="node" presStyleLbl="node1" presStyleIdx="1" presStyleCnt="7">
        <dgm:presLayoutVars>
          <dgm:bulletEnabled val="1"/>
        </dgm:presLayoutVars>
      </dgm:prSet>
      <dgm:spPr/>
    </dgm:pt>
    <dgm:pt modelId="{AF21A59A-31E1-C64B-8556-EED9A26CBFC1}" type="pres">
      <dgm:prSet presAssocID="{D419299B-DCBB-A840-955E-ED2131379F60}" presName="Name9" presStyleLbl="parChTrans1D2" presStyleIdx="2" presStyleCnt="7"/>
      <dgm:spPr/>
    </dgm:pt>
    <dgm:pt modelId="{93D7CA3F-9865-3948-AFF8-6FD0F9C49A03}" type="pres">
      <dgm:prSet presAssocID="{D419299B-DCBB-A840-955E-ED2131379F60}" presName="connTx" presStyleLbl="parChTrans1D2" presStyleIdx="2" presStyleCnt="7"/>
      <dgm:spPr/>
    </dgm:pt>
    <dgm:pt modelId="{3FD3B9BD-7EDB-C44A-ADC4-0E8C9A899052}" type="pres">
      <dgm:prSet presAssocID="{D9857777-41A8-AD42-9BF2-DBAA2FF600E6}" presName="node" presStyleLbl="node1" presStyleIdx="2" presStyleCnt="7">
        <dgm:presLayoutVars>
          <dgm:bulletEnabled val="1"/>
        </dgm:presLayoutVars>
      </dgm:prSet>
      <dgm:spPr/>
    </dgm:pt>
    <dgm:pt modelId="{782E3701-A919-6244-9D6F-AA888F215385}" type="pres">
      <dgm:prSet presAssocID="{A1548676-1D67-4349-A7CE-69E338B5D1C2}" presName="Name9" presStyleLbl="parChTrans1D2" presStyleIdx="3" presStyleCnt="7"/>
      <dgm:spPr/>
    </dgm:pt>
    <dgm:pt modelId="{8CB856F0-0252-E148-8E26-A01E863EF00B}" type="pres">
      <dgm:prSet presAssocID="{A1548676-1D67-4349-A7CE-69E338B5D1C2}" presName="connTx" presStyleLbl="parChTrans1D2" presStyleIdx="3" presStyleCnt="7"/>
      <dgm:spPr/>
    </dgm:pt>
    <dgm:pt modelId="{5F21A7C5-246F-F842-998C-50F9DA4FD916}" type="pres">
      <dgm:prSet presAssocID="{C05D168A-7FB6-2B44-B70D-8DDAF2DDB0F7}" presName="node" presStyleLbl="node1" presStyleIdx="3" presStyleCnt="7">
        <dgm:presLayoutVars>
          <dgm:bulletEnabled val="1"/>
        </dgm:presLayoutVars>
      </dgm:prSet>
      <dgm:spPr/>
    </dgm:pt>
    <dgm:pt modelId="{C26B35E3-FFAE-8B49-B12C-4800DB1EA51B}" type="pres">
      <dgm:prSet presAssocID="{A4336664-3760-EE40-A2CA-5B6F651CC03F}" presName="Name9" presStyleLbl="parChTrans1D2" presStyleIdx="4" presStyleCnt="7"/>
      <dgm:spPr/>
    </dgm:pt>
    <dgm:pt modelId="{330EC1A7-0E57-AE49-9919-5FDD23D878F5}" type="pres">
      <dgm:prSet presAssocID="{A4336664-3760-EE40-A2CA-5B6F651CC03F}" presName="connTx" presStyleLbl="parChTrans1D2" presStyleIdx="4" presStyleCnt="7"/>
      <dgm:spPr/>
    </dgm:pt>
    <dgm:pt modelId="{B0F83DE3-5C18-794B-B3FD-64B6CCB57DFF}" type="pres">
      <dgm:prSet presAssocID="{835F950E-CCCD-7042-8212-62FA5403D27B}" presName="node" presStyleLbl="node1" presStyleIdx="4" presStyleCnt="7">
        <dgm:presLayoutVars>
          <dgm:bulletEnabled val="1"/>
        </dgm:presLayoutVars>
      </dgm:prSet>
      <dgm:spPr/>
    </dgm:pt>
    <dgm:pt modelId="{83D5E5C0-40BE-0741-97A1-0BF0A91ACF9E}" type="pres">
      <dgm:prSet presAssocID="{B599B628-2879-8444-B70B-9DC1884B2620}" presName="Name9" presStyleLbl="parChTrans1D2" presStyleIdx="5" presStyleCnt="7"/>
      <dgm:spPr/>
    </dgm:pt>
    <dgm:pt modelId="{14F5D0BA-422F-7844-A14F-4F7DDB1A04AA}" type="pres">
      <dgm:prSet presAssocID="{B599B628-2879-8444-B70B-9DC1884B2620}" presName="connTx" presStyleLbl="parChTrans1D2" presStyleIdx="5" presStyleCnt="7"/>
      <dgm:spPr/>
    </dgm:pt>
    <dgm:pt modelId="{501B6033-5E7F-0A46-BB2B-AE70BE790D52}" type="pres">
      <dgm:prSet presAssocID="{9E33156F-CEE0-A442-B953-3093B07DB567}" presName="node" presStyleLbl="node1" presStyleIdx="5" presStyleCnt="7">
        <dgm:presLayoutVars>
          <dgm:bulletEnabled val="1"/>
        </dgm:presLayoutVars>
      </dgm:prSet>
      <dgm:spPr/>
    </dgm:pt>
    <dgm:pt modelId="{8D04C74B-9CA6-4B47-8E6A-10CADC20A70E}" type="pres">
      <dgm:prSet presAssocID="{F01AB62D-9EF5-6B49-973C-BBE402620FDF}" presName="Name9" presStyleLbl="parChTrans1D2" presStyleIdx="6" presStyleCnt="7"/>
      <dgm:spPr/>
    </dgm:pt>
    <dgm:pt modelId="{6E83DB03-6A35-7342-9EB8-BD48A7FE3C01}" type="pres">
      <dgm:prSet presAssocID="{F01AB62D-9EF5-6B49-973C-BBE402620FDF}" presName="connTx" presStyleLbl="parChTrans1D2" presStyleIdx="6" presStyleCnt="7"/>
      <dgm:spPr/>
    </dgm:pt>
    <dgm:pt modelId="{1A057130-B4FD-C447-B69F-9370C44C0940}" type="pres">
      <dgm:prSet presAssocID="{4064A171-E5F1-774D-AEDE-F43426153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9A548C09-8200-204A-82A8-91D27C71B640}" srcId="{636E4B87-A401-D040-9185-7A7B711888AC}" destId="{835F950E-CCCD-7042-8212-62FA5403D27B}" srcOrd="4" destOrd="0" parTransId="{A4336664-3760-EE40-A2CA-5B6F651CC03F}" sibTransId="{97E37BBC-D8C6-7743-99EE-BEECD3515CBC}"/>
    <dgm:cxn modelId="{18A22F0E-113A-9D4F-B005-E70AA067530A}" type="presOf" srcId="{B599B628-2879-8444-B70B-9DC1884B2620}" destId="{83D5E5C0-40BE-0741-97A1-0BF0A91ACF9E}" srcOrd="0" destOrd="0" presId="urn:microsoft.com/office/officeart/2005/8/layout/radial1"/>
    <dgm:cxn modelId="{DD05691A-FC17-DB48-93B8-93DAE5A98001}" type="presOf" srcId="{636E4B87-A401-D040-9185-7A7B711888AC}" destId="{B11CFF08-D36E-CA4C-B211-7477B57D123D}" srcOrd="0" destOrd="0" presId="urn:microsoft.com/office/officeart/2005/8/layout/radial1"/>
    <dgm:cxn modelId="{90F7F41B-CBE2-174C-A1E3-660E2114438D}" srcId="{2589A28D-9C4E-2943-9467-4EEBDAC6D312}" destId="{636E4B87-A401-D040-9185-7A7B711888AC}" srcOrd="0" destOrd="0" parTransId="{C0182116-DFA5-534C-BD7C-7729224950E9}" sibTransId="{B13CA201-A852-4543-99F8-3374CE9613AA}"/>
    <dgm:cxn modelId="{5AA44C36-83C8-7240-BD85-F6300F304AD5}" type="presOf" srcId="{D9857777-41A8-AD42-9BF2-DBAA2FF600E6}" destId="{3FD3B9BD-7EDB-C44A-ADC4-0E8C9A899052}" srcOrd="0" destOrd="0" presId="urn:microsoft.com/office/officeart/2005/8/layout/radial1"/>
    <dgm:cxn modelId="{0073DE3D-85F0-BB4E-93C6-2D3A0DCFC43A}" type="presOf" srcId="{4064A171-E5F1-774D-AEDE-F4342615375D}" destId="{1A057130-B4FD-C447-B69F-9370C44C0940}" srcOrd="0" destOrd="0" presId="urn:microsoft.com/office/officeart/2005/8/layout/radial1"/>
    <dgm:cxn modelId="{D03E193F-A1D4-4641-94FE-BF79313D6CC1}" type="presOf" srcId="{2589A28D-9C4E-2943-9467-4EEBDAC6D312}" destId="{4A088E32-D1B7-7945-B107-850AEE75A19A}" srcOrd="0" destOrd="0" presId="urn:microsoft.com/office/officeart/2005/8/layout/radial1"/>
    <dgm:cxn modelId="{C99AA63F-8ED2-A04F-BF0E-6C08FE8E42D2}" srcId="{636E4B87-A401-D040-9185-7A7B711888AC}" destId="{594FA08B-2DB2-B04A-99CB-40F4B5755D4A}" srcOrd="1" destOrd="0" parTransId="{A4288C8F-76D8-D04C-80BF-BD828F53C337}" sibTransId="{CDEDF22F-4D79-A74C-8A2D-88C46C447281}"/>
    <dgm:cxn modelId="{FF33D04C-59EF-4244-B45B-1909980214E6}" srcId="{636E4B87-A401-D040-9185-7A7B711888AC}" destId="{C05D168A-7FB6-2B44-B70D-8DDAF2DDB0F7}" srcOrd="3" destOrd="0" parTransId="{A1548676-1D67-4349-A7CE-69E338B5D1C2}" sibTransId="{E57040C8-6702-BC46-AD0E-BC5E2AABD9DF}"/>
    <dgm:cxn modelId="{D3B61950-5E7F-7A4B-8CD3-268F60BDC795}" type="presOf" srcId="{D419299B-DCBB-A840-955E-ED2131379F60}" destId="{93D7CA3F-9865-3948-AFF8-6FD0F9C49A03}" srcOrd="1" destOrd="0" presId="urn:microsoft.com/office/officeart/2005/8/layout/radial1"/>
    <dgm:cxn modelId="{44D84175-38BA-AC4E-8364-F3FD06A1F66E}" type="presOf" srcId="{C36399D4-E6D1-BB4D-A670-6070F7477D36}" destId="{AA4A6541-F067-9F41-B47D-6459E3BD07CE}" srcOrd="0" destOrd="0" presId="urn:microsoft.com/office/officeart/2005/8/layout/radial1"/>
    <dgm:cxn modelId="{581EAC75-D00B-154E-93C6-B3AF487BBCB2}" type="presOf" srcId="{B599B628-2879-8444-B70B-9DC1884B2620}" destId="{14F5D0BA-422F-7844-A14F-4F7DDB1A04AA}" srcOrd="1" destOrd="0" presId="urn:microsoft.com/office/officeart/2005/8/layout/radial1"/>
    <dgm:cxn modelId="{F8C7C85A-9D96-7445-A55D-C39075310123}" type="presOf" srcId="{594FA08B-2DB2-B04A-99CB-40F4B5755D4A}" destId="{9B21D8F0-EB27-D84B-B039-58295021AD56}" srcOrd="0" destOrd="0" presId="urn:microsoft.com/office/officeart/2005/8/layout/radial1"/>
    <dgm:cxn modelId="{28FB7880-1488-244E-BDC3-1615367F728A}" type="presOf" srcId="{C05D168A-7FB6-2B44-B70D-8DDAF2DDB0F7}" destId="{5F21A7C5-246F-F842-998C-50F9DA4FD916}" srcOrd="0" destOrd="0" presId="urn:microsoft.com/office/officeart/2005/8/layout/radial1"/>
    <dgm:cxn modelId="{32B82782-4C79-3042-898F-718421F071B3}" type="presOf" srcId="{798E6CFE-567D-7D4A-BB1B-08067F143238}" destId="{2FD68226-CE09-A742-BC42-7196D13F7A51}" srcOrd="1" destOrd="0" presId="urn:microsoft.com/office/officeart/2005/8/layout/radial1"/>
    <dgm:cxn modelId="{8404F091-63D2-204D-AE0E-B2F81AFCB2F3}" type="presOf" srcId="{A4336664-3760-EE40-A2CA-5B6F651CC03F}" destId="{330EC1A7-0E57-AE49-9919-5FDD23D878F5}" srcOrd="1" destOrd="0" presId="urn:microsoft.com/office/officeart/2005/8/layout/radial1"/>
    <dgm:cxn modelId="{924227A0-921A-E646-9DC5-EA8C7531DA37}" type="presOf" srcId="{9E33156F-CEE0-A442-B953-3093B07DB567}" destId="{501B6033-5E7F-0A46-BB2B-AE70BE790D52}" srcOrd="0" destOrd="0" presId="urn:microsoft.com/office/officeart/2005/8/layout/radial1"/>
    <dgm:cxn modelId="{19B580A7-99AC-BC43-8649-45AA307E61E0}" type="presOf" srcId="{A4288C8F-76D8-D04C-80BF-BD828F53C337}" destId="{AC9E3D33-A7EA-FD4D-83A8-F409F1F61A50}" srcOrd="0" destOrd="0" presId="urn:microsoft.com/office/officeart/2005/8/layout/radial1"/>
    <dgm:cxn modelId="{1A0260A9-540F-A042-9225-4254BE70E9D3}" type="presOf" srcId="{A4336664-3760-EE40-A2CA-5B6F651CC03F}" destId="{C26B35E3-FFAE-8B49-B12C-4800DB1EA51B}" srcOrd="0" destOrd="0" presId="urn:microsoft.com/office/officeart/2005/8/layout/radial1"/>
    <dgm:cxn modelId="{A3C286AE-8881-A941-AAB5-B801B76796C5}" type="presOf" srcId="{798E6CFE-567D-7D4A-BB1B-08067F143238}" destId="{197BB7A1-7901-6D4B-AA64-915E011C6BBC}" srcOrd="0" destOrd="0" presId="urn:microsoft.com/office/officeart/2005/8/layout/radial1"/>
    <dgm:cxn modelId="{D418EAC2-272D-E14D-B320-5C91F7342802}" srcId="{636E4B87-A401-D040-9185-7A7B711888AC}" destId="{D9857777-41A8-AD42-9BF2-DBAA2FF600E6}" srcOrd="2" destOrd="0" parTransId="{D419299B-DCBB-A840-955E-ED2131379F60}" sibTransId="{FB456F34-7CDE-CD46-A31F-C2A3BD9EDDF3}"/>
    <dgm:cxn modelId="{A29AD9C3-76F4-7E4C-B4E8-83CE2C61FEF7}" type="presOf" srcId="{A1548676-1D67-4349-A7CE-69E338B5D1C2}" destId="{782E3701-A919-6244-9D6F-AA888F215385}" srcOrd="0" destOrd="0" presId="urn:microsoft.com/office/officeart/2005/8/layout/radial1"/>
    <dgm:cxn modelId="{784BD1C5-6D7F-9541-8A2A-42255D0A2A0B}" type="presOf" srcId="{835F950E-CCCD-7042-8212-62FA5403D27B}" destId="{B0F83DE3-5C18-794B-B3FD-64B6CCB57DFF}" srcOrd="0" destOrd="0" presId="urn:microsoft.com/office/officeart/2005/8/layout/radial1"/>
    <dgm:cxn modelId="{D49A1CD4-7ED3-B64D-AADF-03C282F6518A}" srcId="{636E4B87-A401-D040-9185-7A7B711888AC}" destId="{9E33156F-CEE0-A442-B953-3093B07DB567}" srcOrd="5" destOrd="0" parTransId="{B599B628-2879-8444-B70B-9DC1884B2620}" sibTransId="{6AD5C3B4-CBC6-B546-92AA-74591501E494}"/>
    <dgm:cxn modelId="{D8B516D7-7361-4B41-920E-5AB0E7CA9C72}" type="presOf" srcId="{F01AB62D-9EF5-6B49-973C-BBE402620FDF}" destId="{8D04C74B-9CA6-4B47-8E6A-10CADC20A70E}" srcOrd="0" destOrd="0" presId="urn:microsoft.com/office/officeart/2005/8/layout/radial1"/>
    <dgm:cxn modelId="{7176F7EB-5777-4A46-8341-F17BEC4AA9BC}" type="presOf" srcId="{A1548676-1D67-4349-A7CE-69E338B5D1C2}" destId="{8CB856F0-0252-E148-8E26-A01E863EF00B}" srcOrd="1" destOrd="0" presId="urn:microsoft.com/office/officeart/2005/8/layout/radial1"/>
    <dgm:cxn modelId="{64624FEE-2F1C-D24E-BE29-19502D893DDF}" type="presOf" srcId="{A4288C8F-76D8-D04C-80BF-BD828F53C337}" destId="{E0747AF6-B327-1E44-90C8-B4307D536AC0}" srcOrd="1" destOrd="0" presId="urn:microsoft.com/office/officeart/2005/8/layout/radial1"/>
    <dgm:cxn modelId="{66DB56F3-7523-3A4E-8511-6B3A00F57881}" srcId="{636E4B87-A401-D040-9185-7A7B711888AC}" destId="{C36399D4-E6D1-BB4D-A670-6070F7477D36}" srcOrd="0" destOrd="0" parTransId="{798E6CFE-567D-7D4A-BB1B-08067F143238}" sibTransId="{86272B43-3FCB-D64B-9DC2-DD33C6781C65}"/>
    <dgm:cxn modelId="{28FB88F6-A3C7-EF44-867A-7C3F64F0D7C2}" type="presOf" srcId="{D419299B-DCBB-A840-955E-ED2131379F60}" destId="{AF21A59A-31E1-C64B-8556-EED9A26CBFC1}" srcOrd="0" destOrd="0" presId="urn:microsoft.com/office/officeart/2005/8/layout/radial1"/>
    <dgm:cxn modelId="{D86C8BF6-37D1-5042-915D-6BC42AE5ED63}" type="presOf" srcId="{F01AB62D-9EF5-6B49-973C-BBE402620FDF}" destId="{6E83DB03-6A35-7342-9EB8-BD48A7FE3C01}" srcOrd="1" destOrd="0" presId="urn:microsoft.com/office/officeart/2005/8/layout/radial1"/>
    <dgm:cxn modelId="{E65AA9F7-00E1-FC4A-86FE-C26541A06AD3}" srcId="{636E4B87-A401-D040-9185-7A7B711888AC}" destId="{4064A171-E5F1-774D-AEDE-F4342615375D}" srcOrd="6" destOrd="0" parTransId="{F01AB62D-9EF5-6B49-973C-BBE402620FDF}" sibTransId="{79F9BC50-8DBB-8C47-A9B4-E5FDFA88DCAF}"/>
    <dgm:cxn modelId="{E9AF32DD-4141-AA44-B438-82A81FE770B2}" type="presParOf" srcId="{4A088E32-D1B7-7945-B107-850AEE75A19A}" destId="{B11CFF08-D36E-CA4C-B211-7477B57D123D}" srcOrd="0" destOrd="0" presId="urn:microsoft.com/office/officeart/2005/8/layout/radial1"/>
    <dgm:cxn modelId="{568C91C9-7466-EE46-8894-1ED246600B2D}" type="presParOf" srcId="{4A088E32-D1B7-7945-B107-850AEE75A19A}" destId="{197BB7A1-7901-6D4B-AA64-915E011C6BBC}" srcOrd="1" destOrd="0" presId="urn:microsoft.com/office/officeart/2005/8/layout/radial1"/>
    <dgm:cxn modelId="{52802288-00D5-9C41-93AB-06612B18ECB0}" type="presParOf" srcId="{197BB7A1-7901-6D4B-AA64-915E011C6BBC}" destId="{2FD68226-CE09-A742-BC42-7196D13F7A51}" srcOrd="0" destOrd="0" presId="urn:microsoft.com/office/officeart/2005/8/layout/radial1"/>
    <dgm:cxn modelId="{7D15094B-8672-1441-A0A7-A027118536D1}" type="presParOf" srcId="{4A088E32-D1B7-7945-B107-850AEE75A19A}" destId="{AA4A6541-F067-9F41-B47D-6459E3BD07CE}" srcOrd="2" destOrd="0" presId="urn:microsoft.com/office/officeart/2005/8/layout/radial1"/>
    <dgm:cxn modelId="{69B95416-C259-434C-8BEC-2C7F54B81FDC}" type="presParOf" srcId="{4A088E32-D1B7-7945-B107-850AEE75A19A}" destId="{AC9E3D33-A7EA-FD4D-83A8-F409F1F61A50}" srcOrd="3" destOrd="0" presId="urn:microsoft.com/office/officeart/2005/8/layout/radial1"/>
    <dgm:cxn modelId="{CEBDB196-DBAB-144A-B4E9-AE8862956C1C}" type="presParOf" srcId="{AC9E3D33-A7EA-FD4D-83A8-F409F1F61A50}" destId="{E0747AF6-B327-1E44-90C8-B4307D536AC0}" srcOrd="0" destOrd="0" presId="urn:microsoft.com/office/officeart/2005/8/layout/radial1"/>
    <dgm:cxn modelId="{00EB45DA-E7F7-D242-A925-7FF3ACA50C11}" type="presParOf" srcId="{4A088E32-D1B7-7945-B107-850AEE75A19A}" destId="{9B21D8F0-EB27-D84B-B039-58295021AD56}" srcOrd="4" destOrd="0" presId="urn:microsoft.com/office/officeart/2005/8/layout/radial1"/>
    <dgm:cxn modelId="{04580E5E-4FFC-4046-8ADC-2613B21EB1AB}" type="presParOf" srcId="{4A088E32-D1B7-7945-B107-850AEE75A19A}" destId="{AF21A59A-31E1-C64B-8556-EED9A26CBFC1}" srcOrd="5" destOrd="0" presId="urn:microsoft.com/office/officeart/2005/8/layout/radial1"/>
    <dgm:cxn modelId="{47DC4EA9-2232-B44A-99A8-569C74EEFC89}" type="presParOf" srcId="{AF21A59A-31E1-C64B-8556-EED9A26CBFC1}" destId="{93D7CA3F-9865-3948-AFF8-6FD0F9C49A03}" srcOrd="0" destOrd="0" presId="urn:microsoft.com/office/officeart/2005/8/layout/radial1"/>
    <dgm:cxn modelId="{7EE1F8CF-23AA-5A45-B9F9-5A91E35AFE8C}" type="presParOf" srcId="{4A088E32-D1B7-7945-B107-850AEE75A19A}" destId="{3FD3B9BD-7EDB-C44A-ADC4-0E8C9A899052}" srcOrd="6" destOrd="0" presId="urn:microsoft.com/office/officeart/2005/8/layout/radial1"/>
    <dgm:cxn modelId="{3151E37E-BFAF-4047-AF8D-6B8C9BC2E0E5}" type="presParOf" srcId="{4A088E32-D1B7-7945-B107-850AEE75A19A}" destId="{782E3701-A919-6244-9D6F-AA888F215385}" srcOrd="7" destOrd="0" presId="urn:microsoft.com/office/officeart/2005/8/layout/radial1"/>
    <dgm:cxn modelId="{07283084-5470-B449-9DA8-F65BDC1802EB}" type="presParOf" srcId="{782E3701-A919-6244-9D6F-AA888F215385}" destId="{8CB856F0-0252-E148-8E26-A01E863EF00B}" srcOrd="0" destOrd="0" presId="urn:microsoft.com/office/officeart/2005/8/layout/radial1"/>
    <dgm:cxn modelId="{2F1382EE-1B44-2242-ADE0-DC98E6CDD973}" type="presParOf" srcId="{4A088E32-D1B7-7945-B107-850AEE75A19A}" destId="{5F21A7C5-246F-F842-998C-50F9DA4FD916}" srcOrd="8" destOrd="0" presId="urn:microsoft.com/office/officeart/2005/8/layout/radial1"/>
    <dgm:cxn modelId="{EC30F3EC-B47A-844C-A0DE-A37D06A55F33}" type="presParOf" srcId="{4A088E32-D1B7-7945-B107-850AEE75A19A}" destId="{C26B35E3-FFAE-8B49-B12C-4800DB1EA51B}" srcOrd="9" destOrd="0" presId="urn:microsoft.com/office/officeart/2005/8/layout/radial1"/>
    <dgm:cxn modelId="{D1815D95-97A6-2446-85B6-5F6A055B76BE}" type="presParOf" srcId="{C26B35E3-FFAE-8B49-B12C-4800DB1EA51B}" destId="{330EC1A7-0E57-AE49-9919-5FDD23D878F5}" srcOrd="0" destOrd="0" presId="urn:microsoft.com/office/officeart/2005/8/layout/radial1"/>
    <dgm:cxn modelId="{F68660F3-ECE0-AC4F-9D40-5223DAC19A43}" type="presParOf" srcId="{4A088E32-D1B7-7945-B107-850AEE75A19A}" destId="{B0F83DE3-5C18-794B-B3FD-64B6CCB57DFF}" srcOrd="10" destOrd="0" presId="urn:microsoft.com/office/officeart/2005/8/layout/radial1"/>
    <dgm:cxn modelId="{2545E708-3C2C-394E-8FC2-BEF8AC76DD61}" type="presParOf" srcId="{4A088E32-D1B7-7945-B107-850AEE75A19A}" destId="{83D5E5C0-40BE-0741-97A1-0BF0A91ACF9E}" srcOrd="11" destOrd="0" presId="urn:microsoft.com/office/officeart/2005/8/layout/radial1"/>
    <dgm:cxn modelId="{1E2FC421-907D-2646-8377-8DEEBE85E6A3}" type="presParOf" srcId="{83D5E5C0-40BE-0741-97A1-0BF0A91ACF9E}" destId="{14F5D0BA-422F-7844-A14F-4F7DDB1A04AA}" srcOrd="0" destOrd="0" presId="urn:microsoft.com/office/officeart/2005/8/layout/radial1"/>
    <dgm:cxn modelId="{1C5E9B89-B628-D44F-8789-C81608EAFBE8}" type="presParOf" srcId="{4A088E32-D1B7-7945-B107-850AEE75A19A}" destId="{501B6033-5E7F-0A46-BB2B-AE70BE790D52}" srcOrd="12" destOrd="0" presId="urn:microsoft.com/office/officeart/2005/8/layout/radial1"/>
    <dgm:cxn modelId="{49D16A4C-946A-024D-BAC2-796C9AA567AF}" type="presParOf" srcId="{4A088E32-D1B7-7945-B107-850AEE75A19A}" destId="{8D04C74B-9CA6-4B47-8E6A-10CADC20A70E}" srcOrd="13" destOrd="0" presId="urn:microsoft.com/office/officeart/2005/8/layout/radial1"/>
    <dgm:cxn modelId="{4BD39C73-CBCF-B042-B753-85DF248F34F2}" type="presParOf" srcId="{8D04C74B-9CA6-4B47-8E6A-10CADC20A70E}" destId="{6E83DB03-6A35-7342-9EB8-BD48A7FE3C01}" srcOrd="0" destOrd="0" presId="urn:microsoft.com/office/officeart/2005/8/layout/radial1"/>
    <dgm:cxn modelId="{092A79E4-27EE-E64A-999B-109D93CEB6E6}" type="presParOf" srcId="{4A088E32-D1B7-7945-B107-850AEE75A19A}" destId="{1A057130-B4FD-C447-B69F-9370C44C0940}" srcOrd="14" destOrd="0" presId="urn:microsoft.com/office/officeart/2005/8/layout/radial1"/>
  </dgm:cxnLst>
  <dgm:bg>
    <a:noFill/>
    <a:effectLst>
      <a:outerShdw blurRad="50800" dist="50800" dir="5400000" algn="ctr" rotWithShape="0">
        <a:srgbClr val="000000">
          <a:alpha val="62608"/>
        </a:srgb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FF08-D36E-CA4C-B211-7477B57D123D}">
      <dsp:nvSpPr>
        <dsp:cNvPr id="0" name=""/>
        <dsp:cNvSpPr/>
      </dsp:nvSpPr>
      <dsp:spPr>
        <a:xfrm>
          <a:off x="2826625" y="1749473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Augmented Reality</a:t>
          </a:r>
        </a:p>
      </dsp:txBody>
      <dsp:txXfrm>
        <a:off x="2997276" y="1920124"/>
        <a:ext cx="823973" cy="823973"/>
      </dsp:txXfrm>
    </dsp:sp>
    <dsp:sp modelId="{197BB7A1-7901-6D4B-AA64-915E011C6BBC}">
      <dsp:nvSpPr>
        <dsp:cNvPr id="0" name=""/>
        <dsp:cNvSpPr/>
      </dsp:nvSpPr>
      <dsp:spPr>
        <a:xfrm rot="16200000">
          <a:off x="3118711" y="1443540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4735" y="1444393"/>
        <a:ext cx="29055" cy="29055"/>
      </dsp:txXfrm>
    </dsp:sp>
    <dsp:sp modelId="{AA4A6541-F067-9F41-B47D-6459E3BD07CE}">
      <dsp:nvSpPr>
        <dsp:cNvPr id="0" name=""/>
        <dsp:cNvSpPr/>
      </dsp:nvSpPr>
      <dsp:spPr>
        <a:xfrm>
          <a:off x="2826625" y="309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Science Education</a:t>
          </a:r>
        </a:p>
      </dsp:txBody>
      <dsp:txXfrm>
        <a:off x="2997276" y="173743"/>
        <a:ext cx="823973" cy="823973"/>
      </dsp:txXfrm>
    </dsp:sp>
    <dsp:sp modelId="{AC9E3D33-A7EA-FD4D-83A8-F409F1F61A50}">
      <dsp:nvSpPr>
        <dsp:cNvPr id="0" name=""/>
        <dsp:cNvSpPr/>
      </dsp:nvSpPr>
      <dsp:spPr>
        <a:xfrm rot="19285714">
          <a:off x="3801398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77423" y="1773158"/>
        <a:ext cx="29055" cy="29055"/>
      </dsp:txXfrm>
    </dsp:sp>
    <dsp:sp modelId="{9B21D8F0-EB27-D84B-B039-58295021AD56}">
      <dsp:nvSpPr>
        <dsp:cNvPr id="0" name=""/>
        <dsp:cNvSpPr/>
      </dsp:nvSpPr>
      <dsp:spPr>
        <a:xfrm>
          <a:off x="419200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Reading and Literacy Skills</a:t>
          </a:r>
        </a:p>
      </dsp:txBody>
      <dsp:txXfrm>
        <a:off x="4362651" y="831273"/>
        <a:ext cx="823973" cy="823973"/>
      </dsp:txXfrm>
    </dsp:sp>
    <dsp:sp modelId="{AF21A59A-31E1-C64B-8556-EED9A26CBFC1}">
      <dsp:nvSpPr>
        <dsp:cNvPr id="0" name=""/>
        <dsp:cNvSpPr/>
      </dsp:nvSpPr>
      <dsp:spPr>
        <a:xfrm rot="771429">
          <a:off x="3970008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6033" y="2511886"/>
        <a:ext cx="29055" cy="29055"/>
      </dsp:txXfrm>
    </dsp:sp>
    <dsp:sp modelId="{3FD3B9BD-7EDB-C44A-ADC4-0E8C9A899052}">
      <dsp:nvSpPr>
        <dsp:cNvPr id="0" name=""/>
        <dsp:cNvSpPr/>
      </dsp:nvSpPr>
      <dsp:spPr>
        <a:xfrm>
          <a:off x="452922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Mathematic Education</a:t>
          </a:r>
        </a:p>
      </dsp:txBody>
      <dsp:txXfrm>
        <a:off x="4699871" y="2308730"/>
        <a:ext cx="823973" cy="823973"/>
      </dsp:txXfrm>
    </dsp:sp>
    <dsp:sp modelId="{782E3701-A919-6244-9D6F-AA888F215385}">
      <dsp:nvSpPr>
        <dsp:cNvPr id="0" name=""/>
        <dsp:cNvSpPr/>
      </dsp:nvSpPr>
      <dsp:spPr>
        <a:xfrm rot="3857143">
          <a:off x="3497574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73598" y="3104300"/>
        <a:ext cx="29055" cy="29055"/>
      </dsp:txXfrm>
    </dsp:sp>
    <dsp:sp modelId="{5F21A7C5-246F-F842-998C-50F9DA4FD916}">
      <dsp:nvSpPr>
        <dsp:cNvPr id="0" name=""/>
        <dsp:cNvSpPr/>
      </dsp:nvSpPr>
      <dsp:spPr>
        <a:xfrm>
          <a:off x="3584351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 Education</a:t>
          </a:r>
        </a:p>
      </dsp:txBody>
      <dsp:txXfrm>
        <a:off x="3755002" y="3493558"/>
        <a:ext cx="823973" cy="823973"/>
      </dsp:txXfrm>
    </dsp:sp>
    <dsp:sp modelId="{C26B35E3-FFAE-8B49-B12C-4800DB1EA51B}">
      <dsp:nvSpPr>
        <dsp:cNvPr id="0" name=""/>
        <dsp:cNvSpPr/>
      </dsp:nvSpPr>
      <dsp:spPr>
        <a:xfrm rot="6942857">
          <a:off x="2739848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015872" y="3104300"/>
        <a:ext cx="29055" cy="29055"/>
      </dsp:txXfrm>
    </dsp:sp>
    <dsp:sp modelId="{B0F83DE3-5C18-794B-B3FD-64B6CCB57DFF}">
      <dsp:nvSpPr>
        <dsp:cNvPr id="0" name=""/>
        <dsp:cNvSpPr/>
      </dsp:nvSpPr>
      <dsp:spPr>
        <a:xfrm>
          <a:off x="2068899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Teacher' and Parents' Perception</a:t>
          </a:r>
        </a:p>
      </dsp:txBody>
      <dsp:txXfrm>
        <a:off x="2239550" y="3493558"/>
        <a:ext cx="823973" cy="823973"/>
      </dsp:txXfrm>
    </dsp:sp>
    <dsp:sp modelId="{83D5E5C0-40BE-0741-97A1-0BF0A91ACF9E}">
      <dsp:nvSpPr>
        <dsp:cNvPr id="0" name=""/>
        <dsp:cNvSpPr/>
      </dsp:nvSpPr>
      <dsp:spPr>
        <a:xfrm rot="10028571">
          <a:off x="2267413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543438" y="2511886"/>
        <a:ext cx="29055" cy="29055"/>
      </dsp:txXfrm>
    </dsp:sp>
    <dsp:sp modelId="{501B6033-5E7F-0A46-BB2B-AE70BE790D52}">
      <dsp:nvSpPr>
        <dsp:cNvPr id="0" name=""/>
        <dsp:cNvSpPr/>
      </dsp:nvSpPr>
      <dsp:spPr>
        <a:xfrm>
          <a:off x="112403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History/ Social Science Education</a:t>
          </a:r>
        </a:p>
      </dsp:txBody>
      <dsp:txXfrm>
        <a:off x="1294681" y="2308730"/>
        <a:ext cx="823973" cy="823973"/>
      </dsp:txXfrm>
    </dsp:sp>
    <dsp:sp modelId="{8D04C74B-9CA6-4B47-8E6A-10CADC20A70E}">
      <dsp:nvSpPr>
        <dsp:cNvPr id="0" name=""/>
        <dsp:cNvSpPr/>
      </dsp:nvSpPr>
      <dsp:spPr>
        <a:xfrm rot="13114286">
          <a:off x="2436023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712048" y="1773158"/>
        <a:ext cx="29055" cy="29055"/>
      </dsp:txXfrm>
    </dsp:sp>
    <dsp:sp modelId="{1A057130-B4FD-C447-B69F-9370C44C0940}">
      <dsp:nvSpPr>
        <dsp:cNvPr id="0" name=""/>
        <dsp:cNvSpPr/>
      </dsp:nvSpPr>
      <dsp:spPr>
        <a:xfrm>
          <a:off x="146125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Language Education</a:t>
          </a:r>
        </a:p>
      </dsp:txBody>
      <dsp:txXfrm>
        <a:off x="1631901" y="831273"/>
        <a:ext cx="823973" cy="823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9FD003B-F55D-4842-A116-DBE40F6AC12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6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41E7853-A490-4F42-A560-8CD18868D99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54304-1901-4C60-AB3F-9EA11366805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50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87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5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700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913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5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282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3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5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90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07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38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4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227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433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73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508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pic>
        <p:nvPicPr>
          <p:cNvPr id="10242" name="Picture 2" descr="C:\Users\christian\Documents\vorlagen\logo\far_logo_tum_bla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4149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29D1-0E51-4CD1-88C4-2A57B9FD20F4}" type="datetime1">
              <a:rPr lang="de-DE" smtClean="0"/>
              <a:t>22.06.2024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F8C94-1FE7-4B98-885D-30951FE77AD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0F3F7-04DB-4AEC-9E69-2E4A08EAFC85}" type="datetime1">
              <a:rPr lang="de-DE" smtClean="0"/>
              <a:t>22.06.2024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986AC-A27E-4BAF-96F8-8628315CA06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3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15175"/>
            <a:ext cx="8128000" cy="4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A3F98BD5-533E-488D-B096-49AD9C23EE3C}" type="datetime1">
              <a:rPr lang="de-DE" smtClean="0"/>
              <a:t>22.06.2024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508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A2F13B0-8C01-4407-AA0B-8BD3C818751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2346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441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29128" y="232393"/>
            <a:ext cx="17620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Fachgebiet Augmented</a:t>
            </a:r>
            <a:r>
              <a:rPr lang="de-DE" sz="900" baseline="0">
                <a:solidFill>
                  <a:schemeClr val="bg2"/>
                </a:solidFill>
              </a:rPr>
              <a:t> Reality</a:t>
            </a:r>
            <a:endParaRPr lang="de-DE" sz="900">
              <a:solidFill>
                <a:schemeClr val="bg2"/>
              </a:solidFill>
            </a:endParaRPr>
          </a:p>
        </p:txBody>
      </p:sp>
      <p:pic>
        <p:nvPicPr>
          <p:cNvPr id="1035" name="Picture 11" descr="C:\Users\christian\Documents\vorlagen\logo\far_logo_tum_bla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4" y="90390"/>
            <a:ext cx="32067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Anwendungen der AR Education</a:t>
            </a:r>
            <a:br>
              <a:rPr lang="de-DE" dirty="0"/>
            </a:br>
            <a:r>
              <a:rPr lang="de-DE" sz="1800" dirty="0"/>
              <a:t>Praktische Anwendungen 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08000" y="3429000"/>
            <a:ext cx="8128000" cy="2418074"/>
          </a:xfrm>
        </p:spPr>
        <p:txBody>
          <a:bodyPr/>
          <a:lstStyle/>
          <a:p>
            <a:r>
              <a:rPr lang="en-US" dirty="0"/>
              <a:t>Tobias Klingenberg</a:t>
            </a:r>
          </a:p>
          <a:p>
            <a:r>
              <a:rPr lang="en-US" sz="1600" dirty="0"/>
              <a:t>05.07.2024</a:t>
            </a:r>
          </a:p>
          <a:p>
            <a:endParaRPr lang="en-US" sz="1600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Supervisor: David A. </a:t>
            </a:r>
            <a:r>
              <a:rPr lang="en-US" dirty="0" err="1"/>
              <a:t>Plecher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273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61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04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Content Placeholder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E7D26C39-9BD4-11F5-16F7-E2AFA77715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238" y="1631966"/>
            <a:ext cx="3809524" cy="380952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CA2D2-CB19-BFF1-DED2-DEC5F470EC12}"/>
              </a:ext>
            </a:extLst>
          </p:cNvPr>
          <p:cNvSpPr txBox="1"/>
          <p:nvPr/>
        </p:nvSpPr>
        <p:spPr>
          <a:xfrm>
            <a:off x="3995432" y="5441490"/>
            <a:ext cx="115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lydr.io/ar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B05E-7087-E0D1-9E98-4EBB4678D19A}"/>
              </a:ext>
            </a:extLst>
          </p:cNvPr>
          <p:cNvSpPr txBox="1"/>
          <p:nvPr/>
        </p:nvSpPr>
        <p:spPr>
          <a:xfrm>
            <a:off x="7799832" y="5923545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</p:spTree>
    <p:extLst>
      <p:ext uri="{BB962C8B-B14F-4D97-AF65-F5344CB8AC3E}">
        <p14:creationId xmlns:p14="http://schemas.microsoft.com/office/powerpoint/2010/main" val="223859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68992CEB-CC7B-94A8-B1B5-D0F446C5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10038"/>
          <a:stretch/>
        </p:blipFill>
        <p:spPr>
          <a:xfrm>
            <a:off x="20" y="10"/>
            <a:ext cx="9143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28F0B3FF-5B08-06B9-B9DA-F6E2F2CD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A5F8C94-1FE7-4B98-885D-30951FE77ADD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9E8D-7547-DF32-F455-BEEB6580DD8B}"/>
              </a:ext>
            </a:extLst>
          </p:cNvPr>
          <p:cNvSpPr txBox="1"/>
          <p:nvPr/>
        </p:nvSpPr>
        <p:spPr>
          <a:xfrm>
            <a:off x="7757417" y="4864608"/>
            <a:ext cx="1212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"Visible Interactive Human 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Exploding skull" (https://skfb.ly/6BF7W) by </a:t>
            </a:r>
            <a:r>
              <a:rPr lang="en-US" sz="800" dirty="0" err="1"/>
              <a:t>WitmerLab</a:t>
            </a:r>
            <a:r>
              <a:rPr lang="en-US" sz="800" dirty="0"/>
              <a:t> at Ohio University is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 licensed under CC Attribution-</a:t>
            </a:r>
            <a:r>
              <a:rPr lang="en-US" sz="800" dirty="0" err="1"/>
              <a:t>NonCommercial</a:t>
            </a:r>
            <a:r>
              <a:rPr lang="en-US" sz="800" dirty="0"/>
              <a:t>-</a:t>
            </a:r>
            <a:r>
              <a:rPr lang="en-US" sz="800" dirty="0" err="1"/>
              <a:t>NoDerivs</a:t>
            </a:r>
            <a:r>
              <a:rPr lang="en-US" sz="800" dirty="0"/>
              <a:t> (http://creativecommons.org/licenses/by-nc-nd/4.0/).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84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[1]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artel"/>
              </a:rPr>
              <a:t>H. Cetin, “A Systematic Review of Studies on Augmented Reality Based Applications in Primary Education”, IJELS, 2022 </a:t>
            </a:r>
            <a:endParaRPr lang="de-DE" dirty="0"/>
          </a:p>
          <a:p>
            <a:pPr>
              <a:buFont typeface="Wingdings" pitchFamily="2" charset="2"/>
              <a:buChar char="§"/>
            </a:pPr>
            <a:r>
              <a:rPr lang="de-DE" dirty="0"/>
              <a:t>[2] </a:t>
            </a:r>
            <a:r>
              <a:rPr lang="de-DE" sz="1800" dirty="0">
                <a:latin typeface="Martel"/>
              </a:rPr>
              <a:t>J. Zhang, G. Li, Q. Huang, Q. Feng and H. Luo, „</a:t>
            </a:r>
            <a:r>
              <a:rPr lang="en-US" sz="1800" dirty="0">
                <a:latin typeface="Martel"/>
              </a:rPr>
              <a:t>Augmented Reality in K–12 Education A Systematic Review and Meta-Analysis of the Literature from 2000 to 2020”, MDPI 2022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[3]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[4]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[5]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[6]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[7]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[8] https://zspace.com/</a:t>
            </a:r>
          </a:p>
          <a:p>
            <a:pPr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39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Einleitung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Warum AR / Entwicklung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AR Tools und Plattformen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Anwendungen in verschiedenen Bildungsstufen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Primär, Sekundär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Hochschule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in der Industrie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Fallstudien / reale Beispiele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58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6F7C0B-6C15-04D5-7AE8-46EEFAA5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114606"/>
              </p:ext>
            </p:extLst>
          </p:nvPr>
        </p:nvGraphicFramePr>
        <p:xfrm>
          <a:off x="1162736" y="1517736"/>
          <a:ext cx="6818527" cy="449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2AA40B-DACA-BA44-EA54-90C52358F4C0}"/>
              </a:ext>
            </a:extLst>
          </p:cNvPr>
          <p:cNvSpPr txBox="1"/>
          <p:nvPr/>
        </p:nvSpPr>
        <p:spPr>
          <a:xfrm>
            <a:off x="2027984" y="14436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18114-0B48-268D-6877-1FA756F9B32B}"/>
              </a:ext>
            </a:extLst>
          </p:cNvPr>
          <p:cNvSpPr txBox="1"/>
          <p:nvPr/>
        </p:nvSpPr>
        <p:spPr>
          <a:xfrm>
            <a:off x="6588010" y="5737581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6638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AR in Bildung?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Immer höhere Nachfrage</a:t>
            </a:r>
          </a:p>
        </p:txBody>
      </p:sp>
    </p:spTree>
    <p:extLst>
      <p:ext uri="{BB962C8B-B14F-4D97-AF65-F5344CB8AC3E}">
        <p14:creationId xmlns:p14="http://schemas.microsoft.com/office/powerpoint/2010/main" val="839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Immer höhere Nachfrage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7E9E-E0D9-67FC-6DF0-24B79235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03" y="1615175"/>
            <a:ext cx="4031257" cy="212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Sinnvolle Hard- und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Kriterien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Günstig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Weit verbreitet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Benutzerfreundlich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Vielseitig einsetzbar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Ggf. bereits vorhanden</a:t>
            </a:r>
            <a:br>
              <a:rPr lang="de-DE" dirty="0"/>
            </a:br>
            <a:r>
              <a:rPr lang="de-DE" dirty="0"/>
              <a:t>(Siehe Demo)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Picture 6" descr="A person playing video game&#10;&#10;Description automatically generated">
            <a:extLst>
              <a:ext uri="{FF2B5EF4-FFF2-40B4-BE49-F238E27FC236}">
                <a16:creationId xmlns:a16="http://schemas.microsoft.com/office/drawing/2014/main" id="{1AB73928-7B90-56FB-5C2A-1AD7CC7D1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2" y="2794000"/>
            <a:ext cx="3398227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ARCore</a:t>
            </a:r>
            <a:r>
              <a:rPr lang="de-DE" dirty="0"/>
              <a:t> / LiDAR fähige Tablets / Smartphones (Schule)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AR-Brillen / Headsets (Uni, Industrie)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Spezialisierte AR Education Hardware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Merge</a:t>
            </a:r>
            <a:r>
              <a:rPr lang="de-DE" dirty="0"/>
              <a:t> Cube, </a:t>
            </a:r>
            <a:r>
              <a:rPr lang="de-DE" dirty="0" err="1"/>
              <a:t>ZSpace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Google </a:t>
            </a:r>
            <a:r>
              <a:rPr lang="de-DE" dirty="0" err="1"/>
              <a:t>Expeditions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Metaverse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Fachspezifisch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Anatomy</a:t>
            </a:r>
            <a:r>
              <a:rPr lang="de-DE" dirty="0"/>
              <a:t> 4D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Labster</a:t>
            </a: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CoSpaces</a:t>
            </a:r>
            <a:r>
              <a:rPr lang="de-DE" dirty="0"/>
              <a:t> Edu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xingxing">
            <a:hlinkClick r:id="" action="ppaction://media"/>
            <a:extLst>
              <a:ext uri="{FF2B5EF4-FFF2-40B4-BE49-F238E27FC236}">
                <a16:creationId xmlns:a16="http://schemas.microsoft.com/office/drawing/2014/main" id="{29EECB93-EE72-D5BA-C80F-21FF430BE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914" y="3561654"/>
            <a:ext cx="3927022" cy="220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8D44-0410-19BE-BB6A-43309ABDE669}"/>
              </a:ext>
            </a:extLst>
          </p:cNvPr>
          <p:cNvSpPr txBox="1"/>
          <p:nvPr/>
        </p:nvSpPr>
        <p:spPr>
          <a:xfrm>
            <a:off x="7722647" y="5740335"/>
            <a:ext cx="1050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Z</a:t>
            </a:r>
            <a:r>
              <a:rPr lang="en-GB" sz="1400" dirty="0"/>
              <a:t>S</a:t>
            </a:r>
            <a:r>
              <a:rPr lang="en-DE" sz="1400" dirty="0"/>
              <a:t>pace [</a:t>
            </a:r>
            <a:r>
              <a:rPr lang="de-DE" sz="1400" dirty="0"/>
              <a:t>8</a:t>
            </a:r>
            <a:r>
              <a:rPr lang="en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567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Primär/Sekundär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804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Hochschule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668458"/>
      </p:ext>
    </p:extLst>
  </p:cSld>
  <p:clrMapOvr>
    <a:masterClrMapping/>
  </p:clrMapOvr>
</p:sld>
</file>

<file path=ppt/theme/theme1.xml><?xml version="1.0" encoding="utf-8"?>
<a:theme xmlns:a="http://schemas.openxmlformats.org/drawingml/2006/main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ARVIDA-TUMFAR-Folie</Template>
  <TotalTime>0</TotalTime>
  <Words>440</Words>
  <Application>Microsoft Office PowerPoint</Application>
  <PresentationFormat>On-screen Show (4:3)</PresentationFormat>
  <Paragraphs>116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Google Sans</vt:lpstr>
      <vt:lpstr>Martel</vt:lpstr>
      <vt:lpstr>Arial</vt:lpstr>
      <vt:lpstr>Wingdings</vt:lpstr>
      <vt:lpstr>ARVIDA-TUMFAR-Folie</vt:lpstr>
      <vt:lpstr>Anwendungen der AR Education Praktische Anwendungen </vt:lpstr>
      <vt:lpstr>Inhalt</vt:lpstr>
      <vt:lpstr>Einleitung</vt:lpstr>
      <vt:lpstr>Warum AR in Bildung?</vt:lpstr>
      <vt:lpstr>Entwicklung bis 2024</vt:lpstr>
      <vt:lpstr>AR Tools und Plattformen</vt:lpstr>
      <vt:lpstr>AR Tools und Plattformen</vt:lpstr>
      <vt:lpstr>Anwendungen in Bildungsstufen</vt:lpstr>
      <vt:lpstr>Anwendungen in Bildungsstufen</vt:lpstr>
      <vt:lpstr>Virtuelle Räume</vt:lpstr>
      <vt:lpstr>Industrie</vt:lpstr>
      <vt:lpstr>Fallstudien</vt:lpstr>
      <vt:lpstr>Demo</vt:lpstr>
      <vt:lpstr>PowerPoint Presentation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Gudrun Klinker</dc:creator>
  <cp:lastModifiedBy>Tobias Wen Klingenberg</cp:lastModifiedBy>
  <cp:revision>91</cp:revision>
  <dcterms:created xsi:type="dcterms:W3CDTF">2013-09-19T08:44:11Z</dcterms:created>
  <dcterms:modified xsi:type="dcterms:W3CDTF">2024-06-22T13:13:07Z</dcterms:modified>
</cp:coreProperties>
</file>